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6C23043-2F42-4C58-8CB1-7C6AFE2CC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76" y="3774673"/>
            <a:ext cx="7025776" cy="3942392"/>
          </a:xfrm>
          <a:prstGeom prst="rect">
            <a:avLst/>
          </a:prstGeom>
        </p:spPr>
      </p:pic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691808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Glitch in the Turtle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line, 1 small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and 1 right diagonal,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5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BA767E-3448-4321-AD6B-1550A04CE472}"/>
              </a:ext>
            </a:extLst>
          </p:cNvPr>
          <p:cNvSpPr txBox="1"/>
          <p:nvPr/>
        </p:nvSpPr>
        <p:spPr>
          <a:xfrm>
            <a:off x="3028427" y="4802697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15’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FD56E60-2808-479B-BA71-D622CED3E539}"/>
              </a:ext>
            </a:extLst>
          </p:cNvPr>
          <p:cNvCxnSpPr/>
          <p:nvPr/>
        </p:nvCxnSpPr>
        <p:spPr>
          <a:xfrm>
            <a:off x="2986483" y="4643523"/>
            <a:ext cx="0" cy="8053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Glitch in the Turtle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Glitch in the Turtle is a 29 round, 145 point, Comstock course of fire. There are 13 IPSC targets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</a:t>
            </a:r>
            <a:r>
              <a:rPr lang="en-US"/>
              <a:t>the left mini </a:t>
            </a:r>
            <a:r>
              <a:rPr lang="en-US" dirty="0"/>
              <a:t>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1820</TotalTime>
  <Words>185</Words>
  <Application>Microsoft Office PowerPoint</Application>
  <PresentationFormat>Custom</PresentationFormat>
  <Paragraphs>25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2021-06-10T19:27:37Z</dcterms:modified>
  <cp:category>Shooting</cp:category>
</cp:coreProperties>
</file>

<file path=docProps/thumbnail.jpeg>
</file>